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717AD3-0083-4B06-993B-EDC54A4AE995}" type="datetimeFigureOut">
              <a:rPr lang="ru-RU" smtClean="0"/>
              <a:t>07.02.2011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23DE5-88EF-4CAD-992F-AA2BEE4DCC5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Закаливание дошкольника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214818"/>
            <a:ext cx="4572032" cy="221457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Закаливание – это образ жизни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Точки соответствия внутренним органам на кисти</a:t>
            </a:r>
            <a:endParaRPr lang="ru-RU" sz="3600" dirty="0"/>
          </a:p>
        </p:txBody>
      </p:sp>
      <p:pic>
        <p:nvPicPr>
          <p:cNvPr id="4" name="Содержимое 3" descr="P1060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7786742" cy="507209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 закаливания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101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Средство может быть любое – воздух, вода, солнце и др.</a:t>
            </a:r>
          </a:p>
          <a:p>
            <a:r>
              <a:rPr lang="ru-RU" sz="2400" dirty="0" smtClean="0"/>
              <a:t>Традиционный – метод постепенного  увеличения силы раздражителя.</a:t>
            </a:r>
          </a:p>
          <a:p>
            <a:r>
              <a:rPr lang="ru-RU" sz="2400" dirty="0" smtClean="0"/>
              <a:t>Контрастный – сочетание разнонаправленных температурных воздействий. При проведении водных процедур у детей раннего возраста используем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Т(тепло) – Х (холод) – Т (тепло),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в дошкольном возрасте: Х( холод) – Т (тепло) – Х( холод)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/>
              <a:t>Без снижения температуры.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/>
              <a:t>Метод интенсивного закаливания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dirty="0" smtClean="0"/>
              <a:t>Интенсивный метод закаливания высокими температурами</a:t>
            </a: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противопоказаний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Негативное отношение и страх ребёнка.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Срок менее 5 дней после выздоровления от острых заболеваний или профилактические прививки.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Карантин в детском саду или по месту жительства.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Высокая температура в вечерние часы.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Выраженная недостаточность питания.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Ревматизм и диабет в семейном </a:t>
            </a:r>
            <a:r>
              <a:rPr lang="ru-RU" dirty="0" err="1" smtClean="0"/>
              <a:t>анмнезе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ru-RU" dirty="0" smtClean="0"/>
              <a:t>Принципы закаливания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Принцип систематичности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Постепенное увеличение силы раздражителя.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Учёт индивидуальных и типологических особенностей ребёнка.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Положительные эмоциональные реакции ребёнка на процедуры.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Учитывать климатические условия.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Принцип </a:t>
            </a:r>
            <a:r>
              <a:rPr lang="ru-RU" dirty="0" err="1" smtClean="0"/>
              <a:t>полиградационности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Разный уровень терморегуляции.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Примерные рекомендации одежды детей старше 1 года в зависимости от температуры окружающего воздуха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401080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48"/>
                <a:gridCol w="1357322"/>
                <a:gridCol w="714380"/>
                <a:gridCol w="663730"/>
                <a:gridCol w="748145"/>
                <a:gridCol w="748145"/>
                <a:gridCol w="748145"/>
                <a:gridCol w="748145"/>
                <a:gridCol w="748145"/>
                <a:gridCol w="748145"/>
                <a:gridCol w="9196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Одежда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 и выше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0т 22 до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20 до 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17 до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15 до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6 до 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От-3 до-8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От-9 до     -  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-14 и ниже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Температура воздуха, 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Колготы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Рейтузы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Платье шерстяное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Кофта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Продолжение таблицы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26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46"/>
                <a:gridCol w="1110240"/>
                <a:gridCol w="611905"/>
                <a:gridCol w="726697"/>
                <a:gridCol w="726697"/>
                <a:gridCol w="726697"/>
                <a:gridCol w="726697"/>
                <a:gridCol w="726697"/>
                <a:gridCol w="726697"/>
                <a:gridCol w="726697"/>
                <a:gridCol w="9626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Одежда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 и выше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От22 до 20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 20 до 18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17 до 16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От15 до 6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 6 до</a:t>
                      </a:r>
                      <a:r>
                        <a:rPr lang="ru-RU" baseline="0" dirty="0" smtClean="0"/>
                        <a:t> -2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-3 до -8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-9 до </a:t>
                      </a:r>
                    </a:p>
                    <a:p>
                      <a:r>
                        <a:rPr lang="ru-RU" dirty="0" smtClean="0"/>
                        <a:t>-12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– 14 и</a:t>
                      </a:r>
                      <a:r>
                        <a:rPr lang="ru-RU" baseline="0" dirty="0" smtClean="0"/>
                        <a:t> ниже</a:t>
                      </a:r>
                      <a:endParaRPr lang="ru-RU" dirty="0"/>
                    </a:p>
                  </a:txBody>
                  <a:tcPr marL="88819" marR="888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тапочки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marL="88819" marR="88819"/>
                </a:tc>
                <a:tc gridSpan="8">
                  <a:txBody>
                    <a:bodyPr/>
                    <a:lstStyle/>
                    <a:p>
                      <a:r>
                        <a:rPr lang="ru-RU" dirty="0" smtClean="0"/>
                        <a:t>В помещении – при</a:t>
                      </a:r>
                      <a:r>
                        <a:rPr lang="ru-RU" baseline="0" dirty="0" smtClean="0"/>
                        <a:t> любой температуре</a:t>
                      </a:r>
                      <a:endParaRPr lang="ru-RU" dirty="0"/>
                    </a:p>
                  </a:txBody>
                  <a:tcPr marL="88819" marR="8881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Туфли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Сапожки</a:t>
                      </a:r>
                      <a:r>
                        <a:rPr lang="ru-RU" baseline="0" dirty="0" smtClean="0"/>
                        <a:t> утеплённые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marL="88819" marR="888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Носки теплые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88819" marR="8881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слоёв одежды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3 - 4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4-5</a:t>
                      </a:r>
                      <a:endParaRPr lang="ru-RU" dirty="0"/>
                    </a:p>
                  </a:txBody>
                  <a:tcPr marL="88819" marR="8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4-5</a:t>
                      </a:r>
                      <a:endParaRPr lang="ru-RU" dirty="0"/>
                    </a:p>
                  </a:txBody>
                  <a:tcPr marL="88819" marR="88819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Точки соответствия внутренним органам на стопе</a:t>
            </a:r>
            <a:endParaRPr lang="ru-RU" sz="3200" dirty="0"/>
          </a:p>
        </p:txBody>
      </p:sp>
      <p:pic>
        <p:nvPicPr>
          <p:cNvPr id="4" name="Содержимое 3" descr="P1060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7"/>
            <a:ext cx="8215370" cy="55007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Самомассаж от простуды</a:t>
            </a:r>
            <a:endParaRPr lang="ru-RU" sz="3600" dirty="0"/>
          </a:p>
        </p:txBody>
      </p:sp>
      <p:pic>
        <p:nvPicPr>
          <p:cNvPr id="4" name="Содержимое 3" descr="P1060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3"/>
            <a:ext cx="7429552" cy="51101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 чём следует помнить!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эффект в снижении заболеваемости проявляется через несколько месяцев после начало процедур, а стойкий эффект – только через год.</a:t>
            </a:r>
          </a:p>
          <a:p>
            <a:r>
              <a:rPr lang="ru-RU" b="1" dirty="0" smtClean="0"/>
              <a:t>Самое главное – не считать специальное закаливание панацеей от всех бед.</a:t>
            </a:r>
          </a:p>
          <a:p>
            <a:r>
              <a:rPr lang="ru-RU" b="1" dirty="0" smtClean="0"/>
              <a:t>Нельзя ждать очень быстрого успеха. Только спокойное и точечное соблюдение всех методических принципов принесёт в конечном счёте положительные результата – здоровье детей улучшится.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AEAEA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446</Words>
  <Application>Microsoft Office PowerPoint</Application>
  <PresentationFormat>Экран (4:3)</PresentationFormat>
  <Paragraphs>147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Закаливание дошкольника</vt:lpstr>
      <vt:lpstr>Методы закаливания</vt:lpstr>
      <vt:lpstr>Перечень противопоказаний</vt:lpstr>
      <vt:lpstr>Принципы закаливания</vt:lpstr>
      <vt:lpstr>Примерные рекомендации одежды детей старше 1 года в зависимости от температуры окружающего воздуха</vt:lpstr>
      <vt:lpstr>Продолжение таблицы</vt:lpstr>
      <vt:lpstr>Точки соответствия внутренним органам на стопе</vt:lpstr>
      <vt:lpstr>Самомассаж от простуды</vt:lpstr>
      <vt:lpstr>О чём следует помнить!</vt:lpstr>
      <vt:lpstr>Точки соответствия внутренним органам на кисти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дошкольника</dc:title>
  <dc:creator>Admin</dc:creator>
  <cp:lastModifiedBy>Admin</cp:lastModifiedBy>
  <cp:revision>7</cp:revision>
  <dcterms:created xsi:type="dcterms:W3CDTF">2011-02-07T09:25:59Z</dcterms:created>
  <dcterms:modified xsi:type="dcterms:W3CDTF">2011-02-07T10:32:30Z</dcterms:modified>
</cp:coreProperties>
</file>